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2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21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특화PJT_광주_1반_C109_U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7556163" cy="9875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34</Words>
  <Application>Microsoft Office PowerPoint</Application>
  <PresentationFormat>사용자 지정</PresentationFormat>
  <Paragraphs>34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소소행 최종발표</dc:title>
  <dc:subject>Presentation</dc:subject>
  <dc:creator>mangoboard.net_30663483</dc:creator>
  <cp:lastModifiedBy>SSAFY</cp:lastModifiedBy>
  <cp:revision>4</cp:revision>
  <dcterms:created xsi:type="dcterms:W3CDTF">2023-10-05T17:58:43Z</dcterms:created>
  <dcterms:modified xsi:type="dcterms:W3CDTF">2023-10-06T01:28:02Z</dcterms:modified>
</cp:coreProperties>
</file>